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8" r:id="rId4"/>
    <p:sldId id="273" r:id="rId5"/>
    <p:sldId id="274" r:id="rId6"/>
    <p:sldId id="304" r:id="rId7"/>
    <p:sldId id="349" r:id="rId8"/>
    <p:sldId id="282" r:id="rId9"/>
    <p:sldId id="261" r:id="rId10"/>
    <p:sldId id="315" r:id="rId11"/>
    <p:sldId id="367" r:id="rId12"/>
    <p:sldId id="316" r:id="rId13"/>
    <p:sldId id="360" r:id="rId14"/>
    <p:sldId id="366" r:id="rId15"/>
    <p:sldId id="370" r:id="rId16"/>
    <p:sldId id="279" r:id="rId17"/>
    <p:sldId id="369" r:id="rId18"/>
    <p:sldId id="289" r:id="rId19"/>
    <p:sldId id="288" r:id="rId20"/>
  </p:sldIdLst>
  <p:sldSz cx="12188825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sabatino" initials="rs" lastIdx="1" clrIdx="0">
    <p:extLst>
      <p:ext uri="{19B8F6BF-5375-455C-9EA6-DF929625EA0E}">
        <p15:presenceInfo xmlns:p15="http://schemas.microsoft.com/office/powerpoint/2012/main" userId="66c5f984079e2f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599" autoAdjust="0"/>
  </p:normalViewPr>
  <p:slideViewPr>
    <p:cSldViewPr>
      <p:cViewPr varScale="1">
        <p:scale>
          <a:sx n="71" d="100"/>
          <a:sy n="71" d="100"/>
        </p:scale>
        <p:origin x="210" y="60"/>
      </p:cViewPr>
      <p:guideLst>
        <p:guide pos="3839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6T15:26:36.398" idx="1">
    <p:pos x="3778" y="631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6/10/2021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6/10/2021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704850"/>
            <a:ext cx="42640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336" y="2595330"/>
            <a:ext cx="9437576" cy="2682241"/>
          </a:xfrm>
        </p:spPr>
        <p:txBody>
          <a:bodyPr anchor="b">
            <a:normAutofit/>
          </a:bodyPr>
          <a:lstStyle>
            <a:lvl1pPr algn="ctr">
              <a:defRPr sz="49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336" y="5277567"/>
            <a:ext cx="9437576" cy="1539805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6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2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9" y="803453"/>
            <a:ext cx="10139158" cy="5597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73" y="6695709"/>
            <a:ext cx="10352629" cy="797092"/>
          </a:xfrm>
        </p:spPr>
        <p:txBody>
          <a:bodyPr anchor="b">
            <a:normAutofit/>
          </a:bodyPr>
          <a:lstStyle>
            <a:lvl1pPr algn="ctr">
              <a:defRPr sz="25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045" y="1019352"/>
            <a:ext cx="9842782" cy="5170984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32"/>
            </a:lvl1pPr>
            <a:lvl2pPr marL="418980" indent="0">
              <a:buNone/>
              <a:defRPr sz="1832"/>
            </a:lvl2pPr>
            <a:lvl3pPr marL="837958" indent="0">
              <a:buNone/>
              <a:defRPr sz="1832"/>
            </a:lvl3pPr>
            <a:lvl4pPr marL="1256938" indent="0">
              <a:buNone/>
              <a:defRPr sz="1832"/>
            </a:lvl4pPr>
            <a:lvl5pPr marL="1675916" indent="0">
              <a:buNone/>
              <a:defRPr sz="1832"/>
            </a:lvl5pPr>
            <a:lvl6pPr marL="2094895" indent="0">
              <a:buNone/>
              <a:defRPr sz="1832"/>
            </a:lvl6pPr>
            <a:lvl7pPr marL="2513874" indent="0">
              <a:buNone/>
              <a:defRPr sz="1832"/>
            </a:lvl7pPr>
            <a:lvl8pPr marL="2932853" indent="0">
              <a:buNone/>
              <a:defRPr sz="1832"/>
            </a:lvl8pPr>
            <a:lvl9pPr marL="3351832" indent="0">
              <a:buNone/>
              <a:defRPr sz="183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7492802"/>
            <a:ext cx="10351066" cy="1000959"/>
          </a:xfrm>
        </p:spPr>
        <p:txBody>
          <a:bodyPr anchor="t"/>
          <a:lstStyle>
            <a:lvl1pPr marL="0" indent="0" algn="ctr">
              <a:buNone/>
              <a:defRPr sz="1467"/>
            </a:lvl1pPr>
            <a:lvl2pPr marL="418980" indent="0">
              <a:buNone/>
              <a:defRPr sz="1283"/>
            </a:lvl2pPr>
            <a:lvl3pPr marL="837958" indent="0">
              <a:buNone/>
              <a:defRPr sz="1100"/>
            </a:lvl3pPr>
            <a:lvl4pPr marL="1256938" indent="0">
              <a:buNone/>
              <a:defRPr sz="917"/>
            </a:lvl4pPr>
            <a:lvl5pPr marL="1675916" indent="0">
              <a:buNone/>
              <a:defRPr sz="917"/>
            </a:lvl5pPr>
            <a:lvl6pPr marL="2094895" indent="0">
              <a:buNone/>
              <a:defRPr sz="917"/>
            </a:lvl6pPr>
            <a:lvl7pPr marL="2513874" indent="0">
              <a:buNone/>
              <a:defRPr sz="917"/>
            </a:lvl7pPr>
            <a:lvl8pPr marL="2932853" indent="0">
              <a:buNone/>
              <a:defRPr sz="917"/>
            </a:lvl8pPr>
            <a:lvl9pPr marL="3351832" indent="0">
              <a:buNone/>
              <a:defRPr sz="9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892376"/>
            <a:ext cx="10351066" cy="5183705"/>
          </a:xfrm>
        </p:spPr>
        <p:txBody>
          <a:bodyPr anchor="ctr"/>
          <a:lstStyle>
            <a:lvl1pPr>
              <a:defRPr sz="29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61" y="6299599"/>
            <a:ext cx="10351067" cy="2202678"/>
          </a:xfrm>
        </p:spPr>
        <p:txBody>
          <a:bodyPr anchor="ctr"/>
          <a:lstStyle>
            <a:lvl1pPr marL="0" indent="0" algn="ctr">
              <a:buNone/>
              <a:defRPr sz="1467"/>
            </a:lvl1pPr>
            <a:lvl2pPr marL="418980" indent="0">
              <a:buNone/>
              <a:defRPr sz="1283"/>
            </a:lvl2pPr>
            <a:lvl3pPr marL="837958" indent="0">
              <a:buNone/>
              <a:defRPr sz="1100"/>
            </a:lvl3pPr>
            <a:lvl4pPr marL="1256938" indent="0">
              <a:buNone/>
              <a:defRPr sz="917"/>
            </a:lvl4pPr>
            <a:lvl5pPr marL="1675916" indent="0">
              <a:buNone/>
              <a:defRPr sz="917"/>
            </a:lvl5pPr>
            <a:lvl6pPr marL="2094895" indent="0">
              <a:buNone/>
              <a:defRPr sz="917"/>
            </a:lvl6pPr>
            <a:lvl7pPr marL="2513874" indent="0">
              <a:buNone/>
              <a:defRPr sz="917"/>
            </a:lvl7pPr>
            <a:lvl8pPr marL="2932853" indent="0">
              <a:buNone/>
              <a:defRPr sz="917"/>
            </a:lvl8pPr>
            <a:lvl9pPr marL="3351832" indent="0">
              <a:buNone/>
              <a:defRPr sz="9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41" y="894082"/>
            <a:ext cx="9300329" cy="4389593"/>
          </a:xfrm>
        </p:spPr>
        <p:txBody>
          <a:bodyPr anchor="ctr"/>
          <a:lstStyle>
            <a:lvl1pPr>
              <a:defRPr sz="29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5294717"/>
            <a:ext cx="8750020" cy="781366"/>
          </a:xfrm>
        </p:spPr>
        <p:txBody>
          <a:bodyPr anchor="t">
            <a:normAutofit/>
          </a:bodyPr>
          <a:lstStyle>
            <a:lvl1pPr marL="0" indent="0" algn="r">
              <a:buNone/>
              <a:defRPr sz="1283"/>
            </a:lvl1pPr>
            <a:lvl2pPr marL="418980" indent="0">
              <a:buNone/>
              <a:defRPr sz="1283"/>
            </a:lvl2pPr>
            <a:lvl3pPr marL="837958" indent="0">
              <a:buNone/>
              <a:defRPr sz="1100"/>
            </a:lvl3pPr>
            <a:lvl4pPr marL="1256938" indent="0">
              <a:buNone/>
              <a:defRPr sz="917"/>
            </a:lvl4pPr>
            <a:lvl5pPr marL="1675916" indent="0">
              <a:buNone/>
              <a:defRPr sz="917"/>
            </a:lvl5pPr>
            <a:lvl6pPr marL="2094895" indent="0">
              <a:buNone/>
              <a:defRPr sz="917"/>
            </a:lvl6pPr>
            <a:lvl7pPr marL="2513874" indent="0">
              <a:buNone/>
              <a:defRPr sz="917"/>
            </a:lvl7pPr>
            <a:lvl8pPr marL="2932853" indent="0">
              <a:buNone/>
              <a:defRPr sz="917"/>
            </a:lvl8pPr>
            <a:lvl9pPr marL="3351832" indent="0">
              <a:buNone/>
              <a:defRPr sz="9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61" y="6313054"/>
            <a:ext cx="10351067" cy="21845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67"/>
            </a:lvl1pPr>
            <a:lvl2pPr marL="418980" indent="0">
              <a:buNone/>
              <a:defRPr sz="1283"/>
            </a:lvl2pPr>
            <a:lvl3pPr marL="837958" indent="0">
              <a:buNone/>
              <a:defRPr sz="1100"/>
            </a:lvl3pPr>
            <a:lvl4pPr marL="1256938" indent="0">
              <a:buNone/>
              <a:defRPr sz="917"/>
            </a:lvl4pPr>
            <a:lvl5pPr marL="1675916" indent="0">
              <a:buNone/>
              <a:defRPr sz="917"/>
            </a:lvl5pPr>
            <a:lvl6pPr marL="2094895" indent="0">
              <a:buNone/>
              <a:defRPr sz="917"/>
            </a:lvl6pPr>
            <a:lvl7pPr marL="2513874" indent="0">
              <a:buNone/>
              <a:defRPr sz="917"/>
            </a:lvl7pPr>
            <a:lvl8pPr marL="2932853" indent="0">
              <a:buNone/>
              <a:defRPr sz="917"/>
            </a:lvl8pPr>
            <a:lvl9pPr marL="3351832" indent="0">
              <a:buNone/>
              <a:defRPr sz="9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347" y="1297702"/>
            <a:ext cx="609441" cy="857671"/>
          </a:xfrm>
          <a:prstGeom prst="rect">
            <a:avLst/>
          </a:prstGeom>
        </p:spPr>
        <p:txBody>
          <a:bodyPr vert="horz" lIns="83798" tIns="41899" rIns="83798" bIns="418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33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1986" y="4294782"/>
            <a:ext cx="609441" cy="857671"/>
          </a:xfrm>
          <a:prstGeom prst="rect">
            <a:avLst/>
          </a:prstGeom>
        </p:spPr>
        <p:txBody>
          <a:bodyPr vert="horz" lIns="83798" tIns="41899" rIns="83798" bIns="418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33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33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1" y="3119516"/>
            <a:ext cx="10351067" cy="3684025"/>
          </a:xfrm>
        </p:spPr>
        <p:txBody>
          <a:bodyPr anchor="b"/>
          <a:lstStyle>
            <a:lvl1pPr>
              <a:defRPr sz="29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2" y="6820817"/>
            <a:ext cx="10349503" cy="1672945"/>
          </a:xfrm>
        </p:spPr>
        <p:txBody>
          <a:bodyPr anchor="t"/>
          <a:lstStyle>
            <a:lvl1pPr marL="0" indent="0" algn="ctr">
              <a:buNone/>
              <a:defRPr sz="1467"/>
            </a:lvl1pPr>
            <a:lvl2pPr marL="418980" indent="0">
              <a:buNone/>
              <a:defRPr sz="1283"/>
            </a:lvl2pPr>
            <a:lvl3pPr marL="837958" indent="0">
              <a:buNone/>
              <a:defRPr sz="1100"/>
            </a:lvl3pPr>
            <a:lvl4pPr marL="1256938" indent="0">
              <a:buNone/>
              <a:defRPr sz="917"/>
            </a:lvl4pPr>
            <a:lvl5pPr marL="1675916" indent="0">
              <a:buNone/>
              <a:defRPr sz="917"/>
            </a:lvl5pPr>
            <a:lvl6pPr marL="2094895" indent="0">
              <a:buNone/>
              <a:defRPr sz="917"/>
            </a:lvl6pPr>
            <a:lvl7pPr marL="2513874" indent="0">
              <a:buNone/>
              <a:defRPr sz="917"/>
            </a:lvl7pPr>
            <a:lvl8pPr marL="2932853" indent="0">
              <a:buNone/>
              <a:defRPr sz="917"/>
            </a:lvl8pPr>
            <a:lvl9pPr marL="3351832" indent="0">
              <a:buNone/>
              <a:defRPr sz="9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3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7" y="894080"/>
            <a:ext cx="10351066" cy="14233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7" y="2766061"/>
            <a:ext cx="3300124" cy="845184"/>
          </a:xfrm>
        </p:spPr>
        <p:txBody>
          <a:bodyPr anchor="b">
            <a:noAutofit/>
          </a:bodyPr>
          <a:lstStyle>
            <a:lvl1pPr marL="0" indent="0" algn="ctr">
              <a:buNone/>
              <a:defRPr sz="2199" b="0">
                <a:solidFill>
                  <a:schemeClr val="tx1"/>
                </a:solidFill>
              </a:defRPr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7" y="3771900"/>
            <a:ext cx="3300124" cy="47218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83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5553" y="2766061"/>
            <a:ext cx="3300124" cy="845184"/>
          </a:xfrm>
        </p:spPr>
        <p:txBody>
          <a:bodyPr anchor="b">
            <a:noAutofit/>
          </a:bodyPr>
          <a:lstStyle>
            <a:lvl1pPr marL="0" indent="0" algn="ctr">
              <a:buNone/>
              <a:defRPr sz="2199" b="0">
                <a:solidFill>
                  <a:schemeClr val="tx1"/>
                </a:solidFill>
              </a:defRPr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279" y="3771900"/>
            <a:ext cx="3300124" cy="47218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83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498" y="2766061"/>
            <a:ext cx="3300124" cy="845184"/>
          </a:xfrm>
        </p:spPr>
        <p:txBody>
          <a:bodyPr anchor="b">
            <a:noAutofit/>
          </a:bodyPr>
          <a:lstStyle>
            <a:lvl1pPr marL="0" indent="0" algn="ctr">
              <a:buNone/>
              <a:defRPr sz="2199" b="0">
                <a:solidFill>
                  <a:schemeClr val="tx1"/>
                </a:solidFill>
              </a:defRPr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4498" y="3771900"/>
            <a:ext cx="3300124" cy="47218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83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8" y="2666719"/>
            <a:ext cx="3339102" cy="271018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3" y="2666719"/>
            <a:ext cx="3339102" cy="271018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84" y="2666719"/>
            <a:ext cx="3339102" cy="271018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61" y="894080"/>
            <a:ext cx="10351067" cy="14233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5726022"/>
            <a:ext cx="3300124" cy="845184"/>
          </a:xfrm>
        </p:spPr>
        <p:txBody>
          <a:bodyPr anchor="b">
            <a:noAutofit/>
          </a:bodyPr>
          <a:lstStyle>
            <a:lvl1pPr marL="0" indent="0" algn="ctr">
              <a:buNone/>
              <a:defRPr sz="1832" b="0">
                <a:solidFill>
                  <a:schemeClr val="tx1"/>
                </a:solidFill>
              </a:defRPr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7842" y="2843749"/>
            <a:ext cx="3091563" cy="2351000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67"/>
            </a:lvl1pPr>
            <a:lvl2pPr marL="418980" indent="0">
              <a:buNone/>
              <a:defRPr sz="1467"/>
            </a:lvl2pPr>
            <a:lvl3pPr marL="837958" indent="0">
              <a:buNone/>
              <a:defRPr sz="1467"/>
            </a:lvl3pPr>
            <a:lvl4pPr marL="1256938" indent="0">
              <a:buNone/>
              <a:defRPr sz="1467"/>
            </a:lvl4pPr>
            <a:lvl5pPr marL="1675916" indent="0">
              <a:buNone/>
              <a:defRPr sz="1467"/>
            </a:lvl5pPr>
            <a:lvl6pPr marL="2094895" indent="0">
              <a:buNone/>
              <a:defRPr sz="1467"/>
            </a:lvl6pPr>
            <a:lvl7pPr marL="2513874" indent="0">
              <a:buNone/>
              <a:defRPr sz="1467"/>
            </a:lvl7pPr>
            <a:lvl8pPr marL="2932853" indent="0">
              <a:buNone/>
              <a:defRPr sz="1467"/>
            </a:lvl8pPr>
            <a:lvl9pPr marL="3351832" indent="0">
              <a:buNone/>
              <a:defRPr sz="14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6571210"/>
            <a:ext cx="3300124" cy="1922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283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31" y="5726022"/>
            <a:ext cx="3300124" cy="845184"/>
          </a:xfrm>
        </p:spPr>
        <p:txBody>
          <a:bodyPr anchor="b">
            <a:noAutofit/>
          </a:bodyPr>
          <a:lstStyle>
            <a:lvl1pPr marL="0" indent="0" algn="ctr">
              <a:buNone/>
              <a:defRPr sz="1832" b="0">
                <a:solidFill>
                  <a:schemeClr val="tx1"/>
                </a:solidFill>
              </a:defRPr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4564" y="2844007"/>
            <a:ext cx="3091563" cy="235864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67"/>
            </a:lvl1pPr>
            <a:lvl2pPr marL="418980" indent="0">
              <a:buNone/>
              <a:defRPr sz="1467"/>
            </a:lvl2pPr>
            <a:lvl3pPr marL="837958" indent="0">
              <a:buNone/>
              <a:defRPr sz="1467"/>
            </a:lvl3pPr>
            <a:lvl4pPr marL="1256938" indent="0">
              <a:buNone/>
              <a:defRPr sz="1467"/>
            </a:lvl4pPr>
            <a:lvl5pPr marL="1675916" indent="0">
              <a:buNone/>
              <a:defRPr sz="1467"/>
            </a:lvl5pPr>
            <a:lvl6pPr marL="2094895" indent="0">
              <a:buNone/>
              <a:defRPr sz="1467"/>
            </a:lvl6pPr>
            <a:lvl7pPr marL="2513874" indent="0">
              <a:buNone/>
              <a:defRPr sz="1467"/>
            </a:lvl7pPr>
            <a:lvl8pPr marL="2932853" indent="0">
              <a:buNone/>
              <a:defRPr sz="1467"/>
            </a:lvl8pPr>
            <a:lvl9pPr marL="3351832" indent="0">
              <a:buNone/>
              <a:defRPr sz="14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279" y="6571209"/>
            <a:ext cx="3300124" cy="1922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283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623" y="5726022"/>
            <a:ext cx="3300124" cy="845184"/>
          </a:xfrm>
        </p:spPr>
        <p:txBody>
          <a:bodyPr anchor="b">
            <a:noAutofit/>
          </a:bodyPr>
          <a:lstStyle>
            <a:lvl1pPr marL="0" indent="0" algn="ctr">
              <a:buNone/>
              <a:defRPr sz="1832" b="0">
                <a:solidFill>
                  <a:schemeClr val="tx1"/>
                </a:solidFill>
              </a:defRPr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3600" y="2837169"/>
            <a:ext cx="3091563" cy="2357365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67"/>
            </a:lvl1pPr>
            <a:lvl2pPr marL="418980" indent="0">
              <a:buNone/>
              <a:defRPr sz="1467"/>
            </a:lvl2pPr>
            <a:lvl3pPr marL="837958" indent="0">
              <a:buNone/>
              <a:defRPr sz="1467"/>
            </a:lvl3pPr>
            <a:lvl4pPr marL="1256938" indent="0">
              <a:buNone/>
              <a:defRPr sz="1467"/>
            </a:lvl4pPr>
            <a:lvl5pPr marL="1675916" indent="0">
              <a:buNone/>
              <a:defRPr sz="1467"/>
            </a:lvl5pPr>
            <a:lvl6pPr marL="2094895" indent="0">
              <a:buNone/>
              <a:defRPr sz="1467"/>
            </a:lvl6pPr>
            <a:lvl7pPr marL="2513874" indent="0">
              <a:buNone/>
              <a:defRPr sz="1467"/>
            </a:lvl7pPr>
            <a:lvl8pPr marL="2932853" indent="0">
              <a:buNone/>
              <a:defRPr sz="1467"/>
            </a:lvl8pPr>
            <a:lvl9pPr marL="3351832" indent="0">
              <a:buNone/>
              <a:defRPr sz="14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4498" y="6571205"/>
            <a:ext cx="3300124" cy="1922558"/>
          </a:xfrm>
        </p:spPr>
        <p:txBody>
          <a:bodyPr anchor="t">
            <a:normAutofit/>
          </a:bodyPr>
          <a:lstStyle>
            <a:lvl1pPr marL="0" indent="0" algn="ctr">
              <a:buNone/>
              <a:defRPr sz="1283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0729" y="894084"/>
            <a:ext cx="2283892" cy="75996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8" y="894084"/>
            <a:ext cx="7914810" cy="759968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2582902"/>
            <a:ext cx="9588052" cy="2682259"/>
          </a:xfrm>
        </p:spPr>
        <p:txBody>
          <a:bodyPr anchor="b"/>
          <a:lstStyle>
            <a:lvl1pPr algn="ctr">
              <a:defRPr sz="366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5265159"/>
            <a:ext cx="9588052" cy="2210346"/>
          </a:xfrm>
        </p:spPr>
        <p:txBody>
          <a:bodyPr anchor="t"/>
          <a:lstStyle>
            <a:lvl1pPr marL="0" indent="0" algn="ctr">
              <a:buNone/>
              <a:defRPr sz="1832">
                <a:solidFill>
                  <a:schemeClr val="tx1"/>
                </a:solidFill>
              </a:defRPr>
            </a:lvl1pPr>
            <a:lvl2pPr marL="418980" indent="0">
              <a:buNone/>
              <a:defRPr sz="1649">
                <a:solidFill>
                  <a:schemeClr val="tx1">
                    <a:tint val="75000"/>
                  </a:schemeClr>
                </a:solidFill>
              </a:defRPr>
            </a:lvl2pPr>
            <a:lvl3pPr marL="83795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3pPr>
            <a:lvl4pPr marL="1256938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4pPr>
            <a:lvl5pPr marL="1675916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5pPr>
            <a:lvl6pPr marL="2094895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6pPr>
            <a:lvl7pPr marL="2513874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7pPr>
            <a:lvl8pPr marL="2932853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8pPr>
            <a:lvl9pPr marL="3351832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60" y="2540926"/>
            <a:ext cx="5059179" cy="595283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277" y="2540931"/>
            <a:ext cx="5063346" cy="595283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2" y="2543947"/>
            <a:ext cx="5087747" cy="6084862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1" y="2543947"/>
            <a:ext cx="5087747" cy="6084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610" y="2691709"/>
            <a:ext cx="4875074" cy="799164"/>
          </a:xfrm>
        </p:spPr>
        <p:txBody>
          <a:bodyPr anchor="b">
            <a:noAutofit/>
          </a:bodyPr>
          <a:lstStyle>
            <a:lvl1pPr marL="0" indent="0" algn="ctr">
              <a:buNone/>
              <a:defRPr sz="2199" b="0"/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10" y="3490871"/>
            <a:ext cx="4875074" cy="5002893"/>
          </a:xfrm>
        </p:spPr>
        <p:txBody>
          <a:bodyPr anchor="t">
            <a:normAutofit/>
          </a:bodyPr>
          <a:lstStyle>
            <a:lvl1pPr>
              <a:defRPr sz="1649"/>
            </a:lvl1pPr>
            <a:lvl2pPr>
              <a:defRPr sz="1467"/>
            </a:lvl2pPr>
            <a:lvl3pPr>
              <a:defRPr sz="1283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333" y="2691708"/>
            <a:ext cx="4894055" cy="799162"/>
          </a:xfrm>
        </p:spPr>
        <p:txBody>
          <a:bodyPr anchor="b">
            <a:noAutofit/>
          </a:bodyPr>
          <a:lstStyle>
            <a:lvl1pPr marL="0" indent="0" algn="ctr">
              <a:buNone/>
              <a:defRPr sz="2199" b="0"/>
            </a:lvl1pPr>
            <a:lvl2pPr marL="418980" indent="0">
              <a:buNone/>
              <a:defRPr sz="1832" b="1"/>
            </a:lvl2pPr>
            <a:lvl3pPr marL="837958" indent="0">
              <a:buNone/>
              <a:defRPr sz="1649" b="1"/>
            </a:lvl3pPr>
            <a:lvl4pPr marL="1256938" indent="0">
              <a:buNone/>
              <a:defRPr sz="1467" b="1"/>
            </a:lvl4pPr>
            <a:lvl5pPr marL="1675916" indent="0">
              <a:buNone/>
              <a:defRPr sz="1467" b="1"/>
            </a:lvl5pPr>
            <a:lvl6pPr marL="2094895" indent="0">
              <a:buNone/>
              <a:defRPr sz="1467" b="1"/>
            </a:lvl6pPr>
            <a:lvl7pPr marL="2513874" indent="0">
              <a:buNone/>
              <a:defRPr sz="1467" b="1"/>
            </a:lvl7pPr>
            <a:lvl8pPr marL="2932853" indent="0">
              <a:buNone/>
              <a:defRPr sz="1467" b="1"/>
            </a:lvl8pPr>
            <a:lvl9pPr marL="3351832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3333" y="3490871"/>
            <a:ext cx="4894055" cy="5002893"/>
          </a:xfrm>
        </p:spPr>
        <p:txBody>
          <a:bodyPr anchor="t">
            <a:normAutofit/>
          </a:bodyPr>
          <a:lstStyle>
            <a:lvl1pPr>
              <a:defRPr sz="1649"/>
            </a:lvl1pPr>
            <a:lvl2pPr>
              <a:defRPr sz="1467"/>
            </a:lvl2pPr>
            <a:lvl3pPr>
              <a:defRPr sz="1283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894080"/>
            <a:ext cx="3705924" cy="2672147"/>
          </a:xfrm>
        </p:spPr>
        <p:txBody>
          <a:bodyPr anchor="b">
            <a:normAutofit/>
          </a:bodyPr>
          <a:lstStyle>
            <a:lvl1pPr algn="ctr">
              <a:defRPr sz="2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894080"/>
            <a:ext cx="6410254" cy="75996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3566230"/>
            <a:ext cx="3705924" cy="4927532"/>
          </a:xfrm>
        </p:spPr>
        <p:txBody>
          <a:bodyPr anchor="t">
            <a:normAutofit/>
          </a:bodyPr>
          <a:lstStyle>
            <a:lvl1pPr marL="0" indent="0" algn="ctr">
              <a:buNone/>
              <a:defRPr sz="1467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70" y="894082"/>
            <a:ext cx="3583233" cy="7633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3" y="894554"/>
            <a:ext cx="5933403" cy="2683029"/>
          </a:xfrm>
        </p:spPr>
        <p:txBody>
          <a:bodyPr anchor="b">
            <a:noAutofit/>
          </a:bodyPr>
          <a:lstStyle>
            <a:lvl1pPr algn="ctr">
              <a:defRPr sz="29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0613" y="1120098"/>
            <a:ext cx="3274898" cy="720547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67"/>
            </a:lvl1pPr>
            <a:lvl2pPr marL="418980" indent="0">
              <a:buNone/>
              <a:defRPr sz="1467"/>
            </a:lvl2pPr>
            <a:lvl3pPr marL="837958" indent="0">
              <a:buNone/>
              <a:defRPr sz="1467"/>
            </a:lvl3pPr>
            <a:lvl4pPr marL="1256938" indent="0">
              <a:buNone/>
              <a:defRPr sz="1467"/>
            </a:lvl4pPr>
            <a:lvl5pPr marL="1675916" indent="0">
              <a:buNone/>
              <a:defRPr sz="1467"/>
            </a:lvl5pPr>
            <a:lvl6pPr marL="2094895" indent="0">
              <a:buNone/>
              <a:defRPr sz="1467"/>
            </a:lvl6pPr>
            <a:lvl7pPr marL="2513874" indent="0">
              <a:buNone/>
              <a:defRPr sz="1467"/>
            </a:lvl7pPr>
            <a:lvl8pPr marL="2932853" indent="0">
              <a:buNone/>
              <a:defRPr sz="1467"/>
            </a:lvl8pPr>
            <a:lvl9pPr marL="3351832" indent="0">
              <a:buNone/>
              <a:defRPr sz="14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63" y="3577584"/>
            <a:ext cx="5933403" cy="49516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67"/>
            </a:lvl1pPr>
            <a:lvl2pPr marL="418980" indent="0">
              <a:buNone/>
              <a:defRPr sz="1100"/>
            </a:lvl2pPr>
            <a:lvl3pPr marL="837958" indent="0">
              <a:buNone/>
              <a:defRPr sz="917"/>
            </a:lvl3pPr>
            <a:lvl4pPr marL="1256938" indent="0">
              <a:buNone/>
              <a:defRPr sz="825"/>
            </a:lvl4pPr>
            <a:lvl5pPr marL="1675916" indent="0">
              <a:buNone/>
              <a:defRPr sz="825"/>
            </a:lvl5pPr>
            <a:lvl6pPr marL="2094895" indent="0">
              <a:buNone/>
              <a:defRPr sz="825"/>
            </a:lvl6pPr>
            <a:lvl7pPr marL="2513874" indent="0">
              <a:buNone/>
              <a:defRPr sz="825"/>
            </a:lvl7pPr>
            <a:lvl8pPr marL="2932853" indent="0">
              <a:buNone/>
              <a:defRPr sz="825"/>
            </a:lvl8pPr>
            <a:lvl9pPr marL="33518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894080"/>
            <a:ext cx="10351066" cy="14233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540931"/>
            <a:ext cx="10351066" cy="595283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8628806"/>
            <a:ext cx="2742486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AFE8FB1-0A7A-443E-AAF7-31D4FA1AA312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63" y="8628806"/>
            <a:ext cx="667112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7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8" y="8628806"/>
            <a:ext cx="753349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18980" rtl="0" eaLnBrk="1" latinLnBrk="0" hangingPunct="1">
        <a:spcBef>
          <a:spcPct val="0"/>
        </a:spcBef>
        <a:buNone/>
        <a:defRPr sz="36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234" indent="-280419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"/>
        <a:defRPr sz="183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59809" indent="-247428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"/>
        <a:defRPr sz="164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940228" indent="-197943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"/>
        <a:defRPr sz="14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270133" indent="-197943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"/>
        <a:defRPr sz="128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534057" indent="-197943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"/>
        <a:defRPr sz="128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846184" indent="-209489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"/>
        <a:defRPr sz="128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201014" indent="-209489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"/>
        <a:defRPr sz="128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555846" indent="-209489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"/>
        <a:defRPr sz="128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846529" indent="-209489" algn="l" defTabSz="418980" rtl="0" eaLnBrk="1" latinLnBrk="0" hangingPunct="1">
        <a:spcBef>
          <a:spcPct val="20000"/>
        </a:spcBef>
        <a:spcAft>
          <a:spcPts val="550"/>
        </a:spcAft>
        <a:buClr>
          <a:schemeClr val="tx2"/>
        </a:buClr>
        <a:buSzPct val="70000"/>
        <a:buFont typeface="Wingdings 2" charset="2"/>
        <a:buChar char=""/>
        <a:defRPr sz="128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1pPr>
      <a:lvl2pPr marL="418980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2pPr>
      <a:lvl3pPr marL="837958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3pPr>
      <a:lvl4pPr marL="1256938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4pPr>
      <a:lvl5pPr marL="1675916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5pPr>
      <a:lvl6pPr marL="2094895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6pPr>
      <a:lvl7pPr marL="2513874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7pPr>
      <a:lvl8pPr marL="2932853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8pPr>
      <a:lvl9pPr marL="3351832" algn="l" defTabSz="418980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336" y="6462920"/>
            <a:ext cx="9437575" cy="15962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5000" dirty="0"/>
              <a:t>Executive Board Meeting</a:t>
            </a:r>
            <a:br>
              <a:rPr lang="en-US" sz="5000" dirty="0"/>
            </a:br>
            <a:r>
              <a:rPr lang="en-US" sz="5000" dirty="0"/>
              <a:t>June 9, 2021, at 4:00 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380914" y="8059147"/>
            <a:ext cx="9437575" cy="911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rgbClr val="DD9C12"/>
                </a:solidFill>
              </a:rPr>
              <a:t>2020-2021 School Year </a:t>
            </a:r>
          </a:p>
        </p:txBody>
      </p:sp>
      <p:pic>
        <p:nvPicPr>
          <p:cNvPr id="15" name="Content Placeholder 14" descr="A close up of a sign&#10;&#10;Description automatically generated">
            <a:extLst>
              <a:ext uri="{FF2B5EF4-FFF2-40B4-BE49-F238E27FC236}">
                <a16:creationId xmlns:a16="http://schemas.microsoft.com/office/drawing/2014/main" id="{50692408-A859-4EE2-8A02-54EFD54BF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14" y="943745"/>
            <a:ext cx="6932381" cy="47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C0AD-DFAC-4102-ABCB-DB3C8619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79" y="457200"/>
            <a:ext cx="10351066" cy="67169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Executive Board</a:t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D55EF-E46A-46C4-A3A5-973FE10A00F0}"/>
              </a:ext>
            </a:extLst>
          </p:cNvPr>
          <p:cNvSpPr txBox="1"/>
          <p:nvPr/>
        </p:nvSpPr>
        <p:spPr>
          <a:xfrm>
            <a:off x="1560512" y="1843712"/>
            <a:ext cx="9067800" cy="6494085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DD9C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Rebecca Sabatino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9C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Treasurer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Riza Erlandson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Kwock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1st VP Membership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Inez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Janecek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VP Fundraising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Deborah Vargo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VP Programs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Jennifer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Delzell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-Christos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C0AD-DFAC-4102-ABCB-DB3C8619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79" y="457200"/>
            <a:ext cx="10351066" cy="67169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Executive Board</a:t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D55EF-E46A-46C4-A3A5-973FE10A00F0}"/>
              </a:ext>
            </a:extLst>
          </p:cNvPr>
          <p:cNvSpPr txBox="1"/>
          <p:nvPr/>
        </p:nvSpPr>
        <p:spPr>
          <a:xfrm>
            <a:off x="1560512" y="1936045"/>
            <a:ext cx="9067800" cy="6524863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DD9C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9C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Deniger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DD9C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Parliamentarian 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Iasparro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9C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Auditor 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Position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Teacher Representative 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Position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9C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Representative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Position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0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C0AD-DFAC-4102-ABCB-DB3C8619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79" y="457200"/>
            <a:ext cx="10351066" cy="6716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COMMITTEE  MEMBERS</a:t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D55EF-E46A-46C4-A3A5-973FE10A00F0}"/>
              </a:ext>
            </a:extLst>
          </p:cNvPr>
          <p:cNvSpPr txBox="1"/>
          <p:nvPr/>
        </p:nvSpPr>
        <p:spPr>
          <a:xfrm>
            <a:off x="1560512" y="1524000"/>
            <a:ext cx="9067800" cy="5324535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DD9C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SPIRIT WEAR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Kwock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SCHOOL &amp; DANCE SNACKS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Position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HOSPITALITY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Taren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9C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BOOK FAIR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Leslie Miller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C1C2-5913-4A48-B43B-E5974A7A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336" y="6462920"/>
            <a:ext cx="9437575" cy="15962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5000"/>
              <a:t>Executive Board Report</a:t>
            </a:r>
            <a:br>
              <a:rPr lang="en-US" sz="5000"/>
            </a:br>
            <a:endParaRPr lang="en-US" sz="50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0"/>
            <a:ext cx="12188825" cy="63393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B9D246-8EDB-44EB-A2B9-1F82F4C73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95" r="-1" b="16061"/>
          <a:stretch/>
        </p:blipFill>
        <p:spPr>
          <a:xfrm>
            <a:off x="20" y="-1"/>
            <a:ext cx="12195717" cy="61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7D1780-40EC-480A-9906-23DAD0699517}"/>
              </a:ext>
            </a:extLst>
          </p:cNvPr>
          <p:cNvSpPr/>
          <p:nvPr/>
        </p:nvSpPr>
        <p:spPr>
          <a:xfrm>
            <a:off x="2668635" y="457200"/>
            <a:ext cx="6851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NEW SPIRIT WEAR</a:t>
            </a:r>
          </a:p>
        </p:txBody>
      </p:sp>
      <p:pic>
        <p:nvPicPr>
          <p:cNvPr id="10" name="Picture 9" descr="A blue sweatshirt with white text&#10;&#10;Description automatically generated with low confidence">
            <a:extLst>
              <a:ext uri="{FF2B5EF4-FFF2-40B4-BE49-F238E27FC236}">
                <a16:creationId xmlns:a16="http://schemas.microsoft.com/office/drawing/2014/main" id="{2E320F4A-3CED-455C-BB6C-80CB68D7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8" y="1594907"/>
            <a:ext cx="4469827" cy="4800282"/>
          </a:xfrm>
          <a:prstGeom prst="rect">
            <a:avLst/>
          </a:prstGeom>
        </p:spPr>
      </p:pic>
      <p:pic>
        <p:nvPicPr>
          <p:cNvPr id="12" name="Picture 11" descr="A black t-shirt with white text on it&#10;&#10;Description automatically generated with medium confidence">
            <a:extLst>
              <a:ext uri="{FF2B5EF4-FFF2-40B4-BE49-F238E27FC236}">
                <a16:creationId xmlns:a16="http://schemas.microsoft.com/office/drawing/2014/main" id="{7275707F-2AFE-429B-8918-074BC39CE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90" y="4841835"/>
            <a:ext cx="4648200" cy="4991842"/>
          </a:xfrm>
          <a:prstGeom prst="rect">
            <a:avLst/>
          </a:prstGeom>
        </p:spPr>
      </p:pic>
      <p:pic>
        <p:nvPicPr>
          <p:cNvPr id="14" name="Picture 13" descr="A black t-shirt with a message on it&#10;&#10;Description automatically generated with medium confidence">
            <a:extLst>
              <a:ext uri="{FF2B5EF4-FFF2-40B4-BE49-F238E27FC236}">
                <a16:creationId xmlns:a16="http://schemas.microsoft.com/office/drawing/2014/main" id="{71B8454C-7316-41D8-B3DA-715CC8FB2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4312"/>
            <a:ext cx="4648200" cy="4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7D1780-40EC-480A-9906-23DAD0699517}"/>
              </a:ext>
            </a:extLst>
          </p:cNvPr>
          <p:cNvSpPr/>
          <p:nvPr/>
        </p:nvSpPr>
        <p:spPr>
          <a:xfrm>
            <a:off x="1370336" y="6617327"/>
            <a:ext cx="9437575" cy="1657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900" b="1" cap="none" spc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OLD SPIRIT WEAR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" y="803450"/>
            <a:ext cx="10902226" cy="55979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658695-086E-4B9B-A8B3-555A748F9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22" y="994663"/>
            <a:ext cx="10641782" cy="5196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8454C-7316-41D8-B3DA-715CC8FB2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4204" y="1917733"/>
            <a:ext cx="2906600" cy="3389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320F4A-3CED-455C-BB6C-80CB68D79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27468" y="1579308"/>
            <a:ext cx="3327174" cy="4057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5707F-2AFE-429B-8918-074BC39CE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17023" y="1938744"/>
            <a:ext cx="3347598" cy="33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E07C-EE19-45A8-B5B1-C66FAC94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" y="152400"/>
            <a:ext cx="12038012" cy="1524001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MEMBERSHIP INCENTIVES 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4BA44CC-F26A-4E23-98C3-C0CCB3E23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12904"/>
              </p:ext>
            </p:extLst>
          </p:nvPr>
        </p:nvGraphicFramePr>
        <p:xfrm>
          <a:off x="2360612" y="1676401"/>
          <a:ext cx="7467600" cy="733767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853940">
                  <a:extLst>
                    <a:ext uri="{9D8B030D-6E8A-4147-A177-3AD203B41FA5}">
                      <a16:colId xmlns:a16="http://schemas.microsoft.com/office/drawing/2014/main" val="3499959137"/>
                    </a:ext>
                  </a:extLst>
                </a:gridCol>
                <a:gridCol w="2613660">
                  <a:extLst>
                    <a:ext uri="{9D8B030D-6E8A-4147-A177-3AD203B41FA5}">
                      <a16:colId xmlns:a16="http://schemas.microsoft.com/office/drawing/2014/main" val="3604616287"/>
                    </a:ext>
                  </a:extLst>
                </a:gridCol>
              </a:tblGrid>
              <a:tr h="1445687"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MAROON</a:t>
                      </a:r>
                      <a:r>
                        <a:rPr lang="en-US" sz="2400" u="sng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(1) TARDY PASS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Receive National benefits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 Students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$15.00</a:t>
                      </a:r>
                    </a:p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Cost $5.25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Profit $9.75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808215"/>
                  </a:ext>
                </a:extLst>
              </a:tr>
              <a:tr h="710379"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u="sng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SILVER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MAROON level Benefits PLUS...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(1) FREE AFTER SCHOOL SNACK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(1) HOMEWORK PASS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$25.00</a:t>
                      </a:r>
                    </a:p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 $8.00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Profit $17.00</a:t>
                      </a:r>
                    </a:p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476060"/>
                  </a:ext>
                </a:extLst>
              </a:tr>
              <a:tr h="710379"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u="sng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GOLD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SILVER level Benefits PLUS...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(1)	RUN PASS for PE Run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$50.00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 $8.00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Profit $42.00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9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3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E07C-EE19-45A8-B5B1-C66FAC94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" y="152400"/>
            <a:ext cx="12038012" cy="1524001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MEMBERSHIP INCENTIVES 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4BA44CC-F26A-4E23-98C3-C0CCB3E23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22251"/>
              </p:ext>
            </p:extLst>
          </p:nvPr>
        </p:nvGraphicFramePr>
        <p:xfrm>
          <a:off x="2360612" y="1676401"/>
          <a:ext cx="7467600" cy="749007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853940">
                  <a:extLst>
                    <a:ext uri="{9D8B030D-6E8A-4147-A177-3AD203B41FA5}">
                      <a16:colId xmlns:a16="http://schemas.microsoft.com/office/drawing/2014/main" val="3499959137"/>
                    </a:ext>
                  </a:extLst>
                </a:gridCol>
                <a:gridCol w="2613660">
                  <a:extLst>
                    <a:ext uri="{9D8B030D-6E8A-4147-A177-3AD203B41FA5}">
                      <a16:colId xmlns:a16="http://schemas.microsoft.com/office/drawing/2014/main" val="3604616287"/>
                    </a:ext>
                  </a:extLst>
                </a:gridCol>
              </a:tblGrid>
              <a:tr h="1445687"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PLATINUM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49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GOLD level Benefits PLUS...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(1) $10.00 Book Fair Gift Certificate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(1) Marquee Greeting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(1) FRONT of the LINE PASS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$100.00</a:t>
                      </a:r>
                    </a:p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Cost $18.00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Profit $82.00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808215"/>
                  </a:ext>
                </a:extLst>
              </a:tr>
              <a:tr h="710379"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u="sng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PUP PACKAGE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Gold Membership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Insulated Water Bottle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T-Shirt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$75 (SAVE $10)</a:t>
                      </a:r>
                    </a:p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 $30.00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Profit $45.00</a:t>
                      </a:r>
                    </a:p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476060"/>
                  </a:ext>
                </a:extLst>
              </a:tr>
              <a:tr h="710379"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u="sng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Platinum Membership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Insulated Water Bottle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Hooded Sweatshirt 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T-Shirt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$140 (SAVE $20)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 $50.00</a:t>
                      </a: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18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Profit $90.00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9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5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BEB3-DF07-4E09-BAC9-DC7321B9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336" y="6462920"/>
            <a:ext cx="9437575" cy="15962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200" dirty="0"/>
              <a:t>Next Board Meeting </a:t>
            </a:r>
            <a:br>
              <a:rPr lang="en-US" sz="3200" dirty="0"/>
            </a:br>
            <a:r>
              <a:rPr lang="en-US" sz="3200" dirty="0"/>
              <a:t>July 14</a:t>
            </a:r>
            <a:r>
              <a:rPr lang="en-US" sz="3200" baseline="30000" dirty="0"/>
              <a:t>th</a:t>
            </a:r>
            <a:r>
              <a:rPr lang="en-US" sz="3200" dirty="0"/>
              <a:t>   @ 4:00 P.M.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id="{A40F725A-B922-4FE9-B7FB-4AC45A892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99" y="943745"/>
            <a:ext cx="4766011" cy="47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C4C83-6E92-41B4-AFF7-8AE3D24B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897" y="1609344"/>
            <a:ext cx="6042301" cy="6786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/>
            <a:r>
              <a:rPr lang="en-US" sz="5400"/>
              <a:t>Adjournment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92" y="3017518"/>
            <a:ext cx="0" cy="40233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1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3795" y="1636166"/>
            <a:ext cx="3486708" cy="6786067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latin typeface="Arial Black" panose="020B0A040201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49" name="Straight Connector 43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92" y="3017520"/>
            <a:ext cx="0" cy="40233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04068" y="0"/>
            <a:ext cx="6243726" cy="10058400"/>
          </a:xfrm>
        </p:spPr>
        <p:txBody>
          <a:bodyPr anchor="ctr">
            <a:normAutofit/>
          </a:bodyPr>
          <a:lstStyle/>
          <a:p>
            <a:pPr marL="419105" indent="-419105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</a:p>
          <a:p>
            <a:pPr marL="419105" indent="-419105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5" indent="-419105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Approval of Minutes: April 14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9105" indent="-419105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9" indent="-314329">
              <a:spcBef>
                <a:spcPts val="0"/>
              </a:spcBef>
              <a:spcAft>
                <a:spcPts val="733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Administration Report</a:t>
            </a:r>
          </a:p>
          <a:p>
            <a:pPr marL="984896" lvl="3" indent="-314329">
              <a:spcBef>
                <a:spcPts val="0"/>
              </a:spcBef>
              <a:spcAft>
                <a:spcPts val="733"/>
              </a:spcAft>
              <a:buFont typeface="+mj-lt"/>
              <a:buAutoNum type="alphaL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 </a:t>
            </a:r>
          </a:p>
          <a:p>
            <a:pPr marL="984896" lvl="3" indent="-314329">
              <a:spcBef>
                <a:spcPts val="0"/>
              </a:spcBef>
              <a:spcAft>
                <a:spcPts val="733"/>
              </a:spcAft>
              <a:buFont typeface="+mj-lt"/>
              <a:buAutoNum type="alphaLcPeriod"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9105" indent="-419105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Treasurer’s Report</a:t>
            </a:r>
          </a:p>
          <a:p>
            <a:pPr marL="1089672" lvl="3" indent="-419105">
              <a:buFont typeface="+mj-lt"/>
              <a:buAutoNum type="alphaL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Financial Report </a:t>
            </a:r>
          </a:p>
          <a:p>
            <a:pPr marL="1089672" lvl="3" indent="-419105">
              <a:buFont typeface="+mj-lt"/>
              <a:buAutoNum type="alphaL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Request </a:t>
            </a:r>
          </a:p>
          <a:p>
            <a:pPr marL="670567" lvl="3" indent="0">
              <a:buNone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4329" indent="-314329">
              <a:spcBef>
                <a:spcPts val="0"/>
              </a:spcBef>
              <a:spcAft>
                <a:spcPts val="733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President’s Report</a:t>
            </a:r>
          </a:p>
          <a:p>
            <a:pPr marL="984896" lvl="3" indent="-314329">
              <a:spcBef>
                <a:spcPts val="0"/>
              </a:spcBef>
              <a:spcAft>
                <a:spcPts val="733"/>
              </a:spcAft>
              <a:buFont typeface="+mj-lt"/>
              <a:buAutoNum type="alphaL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2021-2022 Executive Board </a:t>
            </a:r>
          </a:p>
          <a:p>
            <a:pPr marL="1089672" lvl="5" indent="0">
              <a:spcBef>
                <a:spcPts val="0"/>
              </a:spcBef>
              <a:spcAft>
                <a:spcPts val="733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9105" indent="-419105">
              <a:spcBef>
                <a:spcPts val="0"/>
              </a:spcBef>
              <a:spcAft>
                <a:spcPts val="733"/>
              </a:spcAft>
              <a:buFont typeface="+mj-lt"/>
              <a:buAutoNum type="arabicPeriod" startAt="6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Board Report</a:t>
            </a:r>
          </a:p>
          <a:p>
            <a:pPr marL="984896" marR="0" lvl="3" indent="-314329" algn="l" defTabSz="41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>
                <a:srgbClr val="DADADA"/>
              </a:buClr>
              <a:buSzPct val="70000"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Spirit Wear </a:t>
            </a:r>
          </a:p>
          <a:p>
            <a:pPr marL="984896" marR="0" lvl="3" indent="-314329" algn="l" defTabSz="41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>
                <a:srgbClr val="DADADA"/>
              </a:buClr>
              <a:buSzPct val="70000"/>
              <a:buFont typeface="+mj-lt"/>
              <a:buAutoNum type="alphaLcPeriod"/>
              <a:tabLst/>
              <a:defRPr/>
            </a:pP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Memberships and Incentives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70567" lvl="3" indent="0">
              <a:spcBef>
                <a:spcPts val="0"/>
              </a:spcBef>
              <a:spcAft>
                <a:spcPts val="733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9105" indent="-419105">
              <a:spcBef>
                <a:spcPts val="0"/>
              </a:spcBef>
              <a:spcAft>
                <a:spcPts val="733"/>
              </a:spcAft>
              <a:buFont typeface="+mj-lt"/>
              <a:buAutoNum type="arabicPeriod" startAt="6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Adjournment </a:t>
            </a:r>
          </a:p>
          <a:p>
            <a:pPr marL="984896" lvl="3" indent="-314329">
              <a:spcBef>
                <a:spcPts val="0"/>
              </a:spcBef>
              <a:spcAft>
                <a:spcPts val="733"/>
              </a:spcAft>
              <a:buFont typeface="+mj-lt"/>
              <a:buAutoNum type="alphaL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Board Meeting </a:t>
            </a:r>
          </a:p>
          <a:p>
            <a:pPr marL="1089672" lvl="5" indent="0">
              <a:spcBef>
                <a:spcPts val="0"/>
              </a:spcBef>
              <a:spcAft>
                <a:spcPts val="733"/>
              </a:spcAft>
              <a:buNone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4896" lvl="3" indent="-314329">
              <a:spcBef>
                <a:spcPts val="0"/>
              </a:spcBef>
              <a:spcAft>
                <a:spcPts val="733"/>
              </a:spcAft>
              <a:buFont typeface="+mj-lt"/>
              <a:buAutoNum type="alphaLcPeriod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1015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624" y="7162800"/>
            <a:ext cx="9437575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800" dirty="0">
                <a:cs typeface="Arial" panose="020B0604020202020204" pitchFamily="34" charset="0"/>
              </a:rPr>
              <a:t>Approval of</a:t>
            </a:r>
            <a:br>
              <a:rPr lang="en-US" sz="4800" dirty="0">
                <a:cs typeface="Arial" panose="020B0604020202020204" pitchFamily="34" charset="0"/>
              </a:rPr>
            </a:br>
            <a:r>
              <a:rPr lang="en-US" sz="4800" dirty="0">
                <a:cs typeface="Arial" panose="020B0604020202020204" pitchFamily="34" charset="0"/>
              </a:rPr>
              <a:t>April 14, 2021, Minutes</a:t>
            </a:r>
            <a:br>
              <a:rPr lang="en-US" sz="3200" dirty="0">
                <a:cs typeface="Arial" panose="020B0604020202020204" pitchFamily="34" charset="0"/>
              </a:rPr>
            </a:b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0"/>
            <a:ext cx="12188825" cy="6339341"/>
          </a:xfrm>
          <a:prstGeom prst="rect">
            <a:avLst/>
          </a:prstGeom>
        </p:spPr>
      </p:pic>
      <p:pic>
        <p:nvPicPr>
          <p:cNvPr id="29" name="Picture 28" descr="Writing an appointment on a paper agenda">
            <a:extLst>
              <a:ext uri="{FF2B5EF4-FFF2-40B4-BE49-F238E27FC236}">
                <a16:creationId xmlns:a16="http://schemas.microsoft.com/office/drawing/2014/main" id="{504509DD-8491-41B1-8634-D4565B8B1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-1" b="-1"/>
          <a:stretch/>
        </p:blipFill>
        <p:spPr>
          <a:xfrm>
            <a:off x="20" y="-1"/>
            <a:ext cx="12195717" cy="61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AC60-B03A-42A4-B44A-C41FD945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87" y="166713"/>
            <a:ext cx="10351065" cy="7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000" b="1" dirty="0">
                <a:cs typeface="Arial" panose="020B0604020202020204" pitchFamily="34" charset="0"/>
              </a:rPr>
              <a:t>ADMINISTRATION REPORT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96C64-531E-41AC-A0B5-256C7A66E76D}"/>
              </a:ext>
            </a:extLst>
          </p:cNvPr>
          <p:cNvSpPr txBox="1"/>
          <p:nvPr/>
        </p:nvSpPr>
        <p:spPr>
          <a:xfrm>
            <a:off x="887087" y="1295400"/>
            <a:ext cx="944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Graph">
            <a:extLst>
              <a:ext uri="{FF2B5EF4-FFF2-40B4-BE49-F238E27FC236}">
                <a16:creationId xmlns:a16="http://schemas.microsoft.com/office/drawing/2014/main" id="{78C944A3-94D7-4F1C-A0FF-D10B340FD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r="12132" b="1"/>
          <a:stretch/>
        </p:blipFill>
        <p:spPr>
          <a:xfrm>
            <a:off x="20" y="10"/>
            <a:ext cx="12188805" cy="1005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3FD1D-13DD-4592-B3E7-961D8922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336" y="2595325"/>
            <a:ext cx="9437575" cy="2682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8000" dirty="0">
                <a:cs typeface="Arial" panose="020B0604020202020204" pitchFamily="34" charset="0"/>
              </a:rPr>
              <a:t>Treasurer’s Report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236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BE7-1390-45A4-B7C0-7CA2E0EE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28" y="2819400"/>
            <a:ext cx="4516309" cy="27765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>
                <a:solidFill>
                  <a:srgbClr val="DD9C12"/>
                </a:solidFill>
              </a:rPr>
              <a:t>Financial Report</a:t>
            </a:r>
            <a:br>
              <a:rPr lang="en-US" sz="4000" dirty="0">
                <a:solidFill>
                  <a:srgbClr val="DD9C12"/>
                </a:solidFill>
              </a:rPr>
            </a:br>
            <a:r>
              <a:rPr lang="en-US" sz="4000" dirty="0">
                <a:solidFill>
                  <a:srgbClr val="DD9C12"/>
                </a:solidFill>
              </a:rPr>
              <a:t> as of </a:t>
            </a:r>
            <a:br>
              <a:rPr lang="en-US" sz="4000" dirty="0">
                <a:solidFill>
                  <a:srgbClr val="DD9C12"/>
                </a:solidFill>
              </a:rPr>
            </a:br>
            <a:r>
              <a:rPr lang="en-US" sz="4000" dirty="0">
                <a:solidFill>
                  <a:srgbClr val="DD9C12"/>
                </a:solidFill>
              </a:rPr>
              <a:t>May 31, 2021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1764" y="1"/>
            <a:ext cx="7637061" cy="10058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499514" y="1"/>
            <a:ext cx="4689311" cy="1005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72B353-8D94-47C1-A11B-0E236EFB2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309" y="0"/>
            <a:ext cx="7772400" cy="100584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50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272B353-8D94-47C1-A11B-0E236EFB2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2"/>
          <a:stretch/>
        </p:blipFill>
        <p:spPr>
          <a:xfrm>
            <a:off x="20" y="10"/>
            <a:ext cx="12188805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0EE0-60C3-410A-9538-CB7D2BB0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336" y="6462920"/>
            <a:ext cx="9437575" cy="15962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 b="1" dirty="0"/>
              <a:t>CHECK REQUESTS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0"/>
            <a:ext cx="12188825" cy="6339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74B46-7EFA-4542-93F3-F47F96BD2821}"/>
              </a:ext>
            </a:extLst>
          </p:cNvPr>
          <p:cNvSpPr txBox="1"/>
          <p:nvPr/>
        </p:nvSpPr>
        <p:spPr>
          <a:xfrm>
            <a:off x="1370336" y="12192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National Junior Society $385.00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Website &amp; Email $684.00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Teacher End of Year Grab &amp; Go Breakfast $295.13</a:t>
            </a:r>
          </a:p>
        </p:txBody>
      </p:sp>
    </p:spTree>
    <p:extLst>
      <p:ext uri="{BB962C8B-B14F-4D97-AF65-F5344CB8AC3E}">
        <p14:creationId xmlns:p14="http://schemas.microsoft.com/office/powerpoint/2010/main" val="22869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042301" cy="1223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733"/>
              </a:spcAft>
            </a:pPr>
            <a:r>
              <a:rPr lang="en-US" sz="5400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President’s Report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92" y="3017518"/>
            <a:ext cx="0" cy="40233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0000"/>
      </a:accent1>
      <a:accent2>
        <a:srgbClr val="3F3F3F"/>
      </a:accent2>
      <a:accent3>
        <a:srgbClr val="7F7F7F"/>
      </a:accent3>
      <a:accent4>
        <a:srgbClr val="820000"/>
      </a:accent4>
      <a:accent5>
        <a:srgbClr val="DEB400"/>
      </a:accent5>
      <a:accent6>
        <a:srgbClr val="FFFFFF"/>
      </a:accent6>
      <a:hlink>
        <a:srgbClr val="FFCC00"/>
      </a:hlink>
      <a:folHlink>
        <a:srgbClr val="DADADA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356</Words>
  <Application>Microsoft Office PowerPoint</Application>
  <PresentationFormat>Custom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Amasis MT Pro Black</vt:lpstr>
      <vt:lpstr>Arial</vt:lpstr>
      <vt:lpstr>Arial Black</vt:lpstr>
      <vt:lpstr>Calisto MT</vt:lpstr>
      <vt:lpstr>Corbel</vt:lpstr>
      <vt:lpstr>Wingdings</vt:lpstr>
      <vt:lpstr>Wingdings 2</vt:lpstr>
      <vt:lpstr>Slate</vt:lpstr>
      <vt:lpstr>Executive Board Meeting June 9, 2021, at 4:00 PM</vt:lpstr>
      <vt:lpstr>AGENDA</vt:lpstr>
      <vt:lpstr>Approval of April 14, 2021, Minutes </vt:lpstr>
      <vt:lpstr>ADMINISTRATION REPORT</vt:lpstr>
      <vt:lpstr>Treasurer’s Report</vt:lpstr>
      <vt:lpstr>Financial Report  as of  May 31, 2021</vt:lpstr>
      <vt:lpstr>PowerPoint Presentation</vt:lpstr>
      <vt:lpstr>CHECK REQUESTS </vt:lpstr>
      <vt:lpstr>President’s Report</vt:lpstr>
      <vt:lpstr>2021-2022 Executive Board </vt:lpstr>
      <vt:lpstr>2021-2022 Executive Board </vt:lpstr>
      <vt:lpstr>COMMITTEE  MEMBERS </vt:lpstr>
      <vt:lpstr>Executive Board Report </vt:lpstr>
      <vt:lpstr>PowerPoint Presentation</vt:lpstr>
      <vt:lpstr>PowerPoint Presentation</vt:lpstr>
      <vt:lpstr>MEMBERSHIP INCENTIVES  </vt:lpstr>
      <vt:lpstr>MEMBERSHIP INCENTIVES  </vt:lpstr>
      <vt:lpstr>Next Board Meeting  July 14th   @ 4:00 P.M.  </vt:lpstr>
      <vt:lpstr>Adjournment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Board Virtual Meeting January 13, 2021 at 4:00 PM</dc:title>
  <dc:creator>rebecca sabatino</dc:creator>
  <cp:lastModifiedBy>rebecca sabatino</cp:lastModifiedBy>
  <cp:revision>78</cp:revision>
  <cp:lastPrinted>2021-01-16T17:02:04Z</cp:lastPrinted>
  <dcterms:created xsi:type="dcterms:W3CDTF">2021-01-13T19:50:21Z</dcterms:created>
  <dcterms:modified xsi:type="dcterms:W3CDTF">2021-06-10T19:08:22Z</dcterms:modified>
</cp:coreProperties>
</file>